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256" r:id="rId3"/>
    <p:sldId id="257" r:id="rId4"/>
    <p:sldId id="259" r:id="rId5"/>
    <p:sldId id="268" r:id="rId6"/>
    <p:sldId id="26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DCC4E-C5E6-4825-AB80-A0FBC0B99226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1A7FC-2BF8-414F-9039-73F4A8417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29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GIMS008\Desktop\h-blKJPihOU7Q1orxBjroPqlGHlFZqApFZDGAIAMEYxi5u85yFTibCcHUIw14TGDmdsVrLgLXwpNjE99k2xtVRQZ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14"/>
          <a:stretch/>
        </p:blipFill>
        <p:spPr bwMode="auto">
          <a:xfrm>
            <a:off x="-5487" y="-243408"/>
            <a:ext cx="9181174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21308" y="3405781"/>
            <a:ext cx="468052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Правила безопасного 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поведения 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 воде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7864" y="1124744"/>
            <a:ext cx="1307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Карта мира</a:t>
            </a:r>
            <a:endParaRPr lang="ru-RU" dirty="0"/>
          </a:p>
        </p:txBody>
      </p:sp>
      <p:pic>
        <p:nvPicPr>
          <p:cNvPr id="3074" name="Picture 2" descr="F:\фото для презентации\карта ми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86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внобедренный треугольник 2"/>
          <p:cNvSpPr/>
          <p:nvPr/>
        </p:nvSpPr>
        <p:spPr>
          <a:xfrm rot="10800000">
            <a:off x="32557" y="33052"/>
            <a:ext cx="1979972" cy="2042859"/>
          </a:xfrm>
          <a:prstGeom prst="triangle">
            <a:avLst>
              <a:gd name="adj" fmla="val 10000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6200000">
            <a:off x="7132585" y="2868"/>
            <a:ext cx="1979972" cy="2042859"/>
          </a:xfrm>
          <a:prstGeom prst="triangle">
            <a:avLst>
              <a:gd name="adj" fmla="val 10000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7452320" y="5085185"/>
            <a:ext cx="1691680" cy="1783802"/>
          </a:xfrm>
          <a:prstGeom prst="triangle">
            <a:avLst>
              <a:gd name="adj" fmla="val 98394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213" y="5255529"/>
            <a:ext cx="1607245" cy="1619672"/>
          </a:xfrm>
          <a:prstGeom prst="triangle">
            <a:avLst>
              <a:gd name="adj" fmla="val 98394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38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1 из 96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89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F:\фото для презентации\341411_5bc63226949a55bc63226949df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" y="0"/>
            <a:ext cx="4549170" cy="284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:\фото для презентации\178163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" y="0"/>
            <a:ext cx="9145244" cy="685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F:\фото для презентации\Plitvickie-ozera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" y="0"/>
            <a:ext cx="9145244" cy="685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F:\фото для презентации\voda-volna-bryzg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944"/>
            <a:ext cx="9144000" cy="688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12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:\фото для презентации\1648670656_24-vsegda-pomnim-com-p-reka-usa-v-respublike-komi-foto-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" t="2898" r="3605" b="471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F:\фото для презентации\1575727948_90-1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:\фото для презентации\13037V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фото для презентации\1920x1278_533057_[www.ArtFile.ru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15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000"/>
    </mc:Choice>
    <mc:Fallback xmlns="">
      <p:transition spd="slow" advClick="0" advTm="5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GIMS008\Desktop\в методичку\МЕТОДИЧКА\фото презентации в методичку\слайд 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65591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7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*[КРСК ГУ] Зам.начальника   ОБЛнаВО(Коваленко  О.А.)</dc:creator>
  <cp:lastModifiedBy>*[КРСК ГУ] Зам.начальника   ОБЛнаВО(Коваленко  О.А.)</cp:lastModifiedBy>
  <cp:revision>22</cp:revision>
  <dcterms:created xsi:type="dcterms:W3CDTF">2022-09-07T10:12:55Z</dcterms:created>
  <dcterms:modified xsi:type="dcterms:W3CDTF">2022-10-25T05:15:40Z</dcterms:modified>
</cp:coreProperties>
</file>