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76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140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82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02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16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52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37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84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486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3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3BED-00E7-4FEF-AC52-70FD381D2970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584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E3BED-00E7-4FEF-AC52-70FD381D2970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74E52-26E0-4633-85BA-7EBB4B77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55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52" t="18975" r="59038" b="49029"/>
          <a:stretch/>
        </p:blipFill>
        <p:spPr bwMode="auto">
          <a:xfrm>
            <a:off x="-90264" y="1003307"/>
            <a:ext cx="9144000" cy="585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3508" y="1412776"/>
            <a:ext cx="88199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памяток</a:t>
            </a:r>
          </a:p>
          <a:p>
            <a:pPr algn="ctr"/>
            <a:r>
              <a:rPr lang="ru-RU" sz="60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«Спасик рекомендует»</a:t>
            </a:r>
            <a:endParaRPr lang="ru-RU" sz="6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508" y="6412897"/>
            <a:ext cx="86764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ФАУ «ИЦ ОКСИОН», 2019 год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26144"/>
            <a:ext cx="878396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Российской Федерации по делам гражданской обороны, чрезвычайным ситуациям и ликвидации последствий стихийных бедствий (МЧС России)</a:t>
            </a:r>
            <a:endParaRPr lang="ru-RU" sz="17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3888" y="3068960"/>
            <a:ext cx="52560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Пожарная безопасность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Безопасность на транспорте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Безопасность на водоемах</a:t>
            </a:r>
          </a:p>
          <a:p>
            <a:endParaRPr lang="ru-RU" sz="2800" dirty="0" smtClean="0">
              <a:solidFill>
                <a:srgbClr val="FF6600"/>
              </a:solidFill>
            </a:endParaRPr>
          </a:p>
          <a:p>
            <a:endParaRPr lang="ru-RU" sz="2800" dirty="0">
              <a:solidFill>
                <a:srgbClr val="FF66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145024" y="3400425"/>
            <a:ext cx="504056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147331" y="3861048"/>
            <a:ext cx="504056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145024" y="4284677"/>
            <a:ext cx="504056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508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7480" y="1394275"/>
            <a:ext cx="8310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ФАУ «ИЦ ОКСИОН МЧС» при поддержке МЧС России выпустило серию памяток  по безопасности для детей и подростков «Спасик рекомендует». Она включает в себя 3 вида изданий –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«Пожарная безопасность», «Безопасность на транспорте» и «Безопасность на водоемах».  </a:t>
            </a: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t="39714" r="71127" b="20000"/>
          <a:stretch/>
        </p:blipFill>
        <p:spPr bwMode="auto">
          <a:xfrm>
            <a:off x="3343225" y="2306937"/>
            <a:ext cx="2568871" cy="206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15714" r="67143" b="43715"/>
          <a:stretch/>
        </p:blipFill>
        <p:spPr bwMode="auto">
          <a:xfrm>
            <a:off x="6173820" y="2320975"/>
            <a:ext cx="2619989" cy="206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 t="15714" r="67321" b="43941"/>
          <a:stretch/>
        </p:blipFill>
        <p:spPr bwMode="auto">
          <a:xfrm>
            <a:off x="445889" y="2306937"/>
            <a:ext cx="2567321" cy="205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5929" y="103659"/>
            <a:ext cx="85706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Серия памяток от МЧС России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Спасик рекомендует»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4654" y="4653136"/>
            <a:ext cx="85035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страницах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памяток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добрый и мудрый персонаж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расскажет как вести себя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в чрезвычайной ситуации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или действовать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случае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эвакуации в быту или на транспорте, а также                    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средствах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пожаротушения и правилах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поведения на водоеме зимой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летом.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179" y="5391800"/>
            <a:ext cx="857065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Современные издания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будут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полезны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детям, взрослым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преподавателям предмета ОБЖ.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Правила безопасности сопровождаются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наглядными,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цветными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иллюстрациями, а том числе интересными фактами.</a:t>
            </a:r>
          </a:p>
          <a:p>
            <a:pPr algn="just"/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Среди экспертов, принявших  участие в разработке, - спасатели международного класса, пожарные, научные деятели и другие специалисты.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1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6096" y="319102"/>
            <a:ext cx="865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Памятка «Пожарная безопасность»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 t="15714" r="67321" b="43941"/>
          <a:stretch/>
        </p:blipFill>
        <p:spPr bwMode="auto">
          <a:xfrm>
            <a:off x="5292080" y="1607468"/>
            <a:ext cx="3528392" cy="2830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t="50000" r="67143" b="12571"/>
          <a:stretch/>
        </p:blipFill>
        <p:spPr bwMode="auto">
          <a:xfrm>
            <a:off x="306096" y="3933056"/>
            <a:ext cx="3692131" cy="267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33714" r="60239" b="31663"/>
          <a:stretch/>
        </p:blipFill>
        <p:spPr bwMode="auto">
          <a:xfrm>
            <a:off x="3432297" y="4712498"/>
            <a:ext cx="5505450" cy="1991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6096" y="1430963"/>
            <a:ext cx="4841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памятке описаны факторы возникновения пожара, профилактика, действия в случае возгораний,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при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эвакуации из различных видов помещений, общественного транспорта. Подробно рассказано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средствах пожаротушения.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60х90/32.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страниц – 79.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специалистами МЧС России.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 подростков, 12 +.</a:t>
            </a:r>
          </a:p>
        </p:txBody>
      </p:sp>
    </p:spTree>
    <p:extLst>
      <p:ext uri="{BB962C8B-B14F-4D97-AF65-F5344CB8AC3E}">
        <p14:creationId xmlns:p14="http://schemas.microsoft.com/office/powerpoint/2010/main" val="1641795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33714" r="58928" b="30838"/>
          <a:stretch/>
        </p:blipFill>
        <p:spPr bwMode="auto">
          <a:xfrm>
            <a:off x="251520" y="4431815"/>
            <a:ext cx="6716886" cy="231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15714" r="67143" b="43715"/>
          <a:stretch/>
        </p:blipFill>
        <p:spPr bwMode="auto">
          <a:xfrm>
            <a:off x="251520" y="1484784"/>
            <a:ext cx="3240360" cy="255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t="36000" r="59860" b="26475"/>
          <a:stretch/>
        </p:blipFill>
        <p:spPr bwMode="auto">
          <a:xfrm>
            <a:off x="3811682" y="3789040"/>
            <a:ext cx="5180958" cy="201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1463477"/>
            <a:ext cx="50830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памятке описаны общие меры безопасности на водных объектах, правила поведения на водоеме зимой и летом, правила пользования лодками и катерами, действиях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чрезвычайных ситуациях.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60х90/32.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страниц – 64.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специалистами МЧС России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 подростков, 12 +.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6096" y="319102"/>
            <a:ext cx="865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Памятка «Безопасность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водоемах»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97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3" t="42980" r="59007" b="50000"/>
          <a:stretch/>
        </p:blipFill>
        <p:spPr bwMode="auto">
          <a:xfrm>
            <a:off x="-744" y="0"/>
            <a:ext cx="9144000" cy="1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6096" y="319102"/>
            <a:ext cx="865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Памятка «Безопасность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транспорте»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98676" y="1871131"/>
            <a:ext cx="48600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памятке описаны правила поведения и безопасности на всех видах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транспорта -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общественном городском, железнодорожном, водном и воздушном транспорте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60х90/32.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страниц – 123.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Рекомендовано специалистами МЧС России.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 подростков, 12 +.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t="39714" r="71127" b="20000"/>
          <a:stretch/>
        </p:blipFill>
        <p:spPr bwMode="auto">
          <a:xfrm>
            <a:off x="249865" y="1507282"/>
            <a:ext cx="3168352" cy="254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40703" r="64128" b="26361"/>
          <a:stretch/>
        </p:blipFill>
        <p:spPr bwMode="auto">
          <a:xfrm>
            <a:off x="172420" y="4437112"/>
            <a:ext cx="6491594" cy="2238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42201" r="79171" b="18365"/>
          <a:stretch/>
        </p:blipFill>
        <p:spPr bwMode="auto">
          <a:xfrm>
            <a:off x="5615086" y="4224514"/>
            <a:ext cx="3143622" cy="2451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3999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343</Words>
  <Application>Microsoft Office PowerPoint</Application>
  <PresentationFormat>Экран (4:3)</PresentationFormat>
  <Paragraphs>36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Юдакова Ольга Владимировна</dc:creator>
  <cp:lastModifiedBy>Сахно Светлана Алексеевна</cp:lastModifiedBy>
  <cp:revision>17</cp:revision>
  <cp:lastPrinted>2019-08-12T12:19:13Z</cp:lastPrinted>
  <dcterms:created xsi:type="dcterms:W3CDTF">2019-05-08T09:16:40Z</dcterms:created>
  <dcterms:modified xsi:type="dcterms:W3CDTF">2019-08-12T12:20:10Z</dcterms:modified>
</cp:coreProperties>
</file>