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4" r:id="rId2"/>
    <p:sldId id="266" r:id="rId3"/>
    <p:sldId id="267" r:id="rId4"/>
    <p:sldId id="283" r:id="rId5"/>
    <p:sldId id="282" r:id="rId6"/>
    <p:sldId id="268" r:id="rId7"/>
    <p:sldId id="281" r:id="rId8"/>
    <p:sldId id="269" r:id="rId9"/>
    <p:sldId id="287" r:id="rId10"/>
    <p:sldId id="286" r:id="rId11"/>
    <p:sldId id="288" r:id="rId12"/>
    <p:sldId id="290" r:id="rId13"/>
    <p:sldId id="270" r:id="rId14"/>
    <p:sldId id="271" r:id="rId15"/>
    <p:sldId id="272" r:id="rId16"/>
    <p:sldId id="273" r:id="rId17"/>
    <p:sldId id="292" r:id="rId18"/>
    <p:sldId id="28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A02A52-91A8-475A-9359-2752C1E123E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C43FAB-D12A-411C-935F-BF0981718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66AAAB-91D4-4E8E-935C-5501A04C4C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B0DED1-D8A2-4327-B3FB-9D762B9756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A3FAC4-B4AA-4804-8923-52BFC78F61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F50C-6D26-414A-B435-D0734163881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5268-1C33-4628-8820-CAD26F839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B04-0D6B-4759-B816-897B125DA1D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46B0-72E0-4A3E-9930-5EDAEB6E7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B1AD-1D96-46A0-AFB2-3594E3C38D2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AB77-5EBD-4789-93C4-A3C7C243E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EA6D-E33D-480B-8330-175BF0E5D1E4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DD6D-F964-462C-9A1A-913CD557D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F170-95C4-419C-981B-50DA51B7F574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94931-6EFB-4293-86BD-1EFC46DC7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1F70-C6BB-451D-98E9-DE5F391149E3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3255-EA66-4B54-86EE-17E801B1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E9A75-42AB-459F-BD04-1378C6FE9160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0849-DB08-41F7-BED0-982825678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FC0-0410-45D6-9A37-7EE449DB80B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5223-6E35-491F-881A-20990F19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B692-9C0A-47AA-8137-F6751650C143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5BE3-3937-42A4-ADD3-39020F716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84C1-33CA-4ECB-8CAA-A9C1EA3A57D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7AD-2517-4498-B76E-76EE97F2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3C58-387D-47CA-9A2F-5704D39BA52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FECB-53CD-4C8D-AD4E-2E0BE2D5D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FFFF00">
                <a:alpha val="39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A684F-DBC6-48D0-8BB2-048336F3C5B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1048C-DC14-4382-8B64-CA0060C97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ransition advTm="5000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schol13kurgankub.narod.ru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1563" y="642938"/>
            <a:ext cx="8358187" cy="1571625"/>
            <a:chOff x="276" y="165"/>
            <a:chExt cx="5026" cy="990"/>
          </a:xfrm>
        </p:grpSpPr>
        <p:pic>
          <p:nvPicPr>
            <p:cNvPr id="51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" y="165"/>
              <a:ext cx="5027" cy="9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7" name="Text Box 3"/>
            <p:cNvSpPr txBox="1">
              <a:spLocks noChangeArrowheads="1"/>
            </p:cNvSpPr>
            <p:nvPr/>
          </p:nvSpPr>
          <p:spPr bwMode="auto">
            <a:xfrm>
              <a:off x="276" y="165"/>
              <a:ext cx="5027" cy="9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</p:grpSp>
      <p:pic>
        <p:nvPicPr>
          <p:cNvPr id="8" name="Picture 3" descr="E:\c школьного фотоапр\P504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3143248"/>
            <a:ext cx="4024341" cy="3018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428625" y="1428750"/>
            <a:ext cx="81438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00"/>
              </a:spcBef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443329"/>
                </a:solidFill>
                <a:latin typeface="Franklin Gothic Book" pitchFamily="34" charset="0"/>
              </a:rPr>
              <a:t>Адрес: ст. Константиновская, ул. Калинина 100</a:t>
            </a:r>
          </a:p>
          <a:p>
            <a:pPr algn="ctr">
              <a:spcBef>
                <a:spcPts val="700"/>
              </a:spcBef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latin typeface="Franklin Gothic Book" pitchFamily="34" charset="0"/>
                <a:hlinkClick r:id="rId5"/>
              </a:rPr>
              <a:t>Сайт школы : </a:t>
            </a:r>
            <a:r>
              <a:rPr lang="en-US" sz="2800" b="1" i="1">
                <a:latin typeface="Franklin Gothic Book" pitchFamily="34" charset="0"/>
                <a:hlinkClick r:id="rId5"/>
              </a:rPr>
              <a:t>www.13info.jino.ru</a:t>
            </a:r>
          </a:p>
          <a:p>
            <a:pPr algn="ctr">
              <a:spcBef>
                <a:spcPts val="700"/>
              </a:spcBef>
              <a:buSzPct val="7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443329"/>
                </a:solidFill>
                <a:latin typeface="Franklin Gothic Book" pitchFamily="34" charset="0"/>
              </a:rPr>
              <a:t>E-mail</a:t>
            </a:r>
            <a:r>
              <a:rPr lang="ru-RU" sz="2800" b="1">
                <a:solidFill>
                  <a:srgbClr val="443329"/>
                </a:solidFill>
                <a:latin typeface="Franklin Gothic Book" pitchFamily="34" charset="0"/>
              </a:rPr>
              <a:t>: </a:t>
            </a:r>
            <a:r>
              <a:rPr lang="en-US" sz="2800" b="1">
                <a:solidFill>
                  <a:srgbClr val="443329"/>
                </a:solidFill>
                <a:latin typeface="Franklin Gothic Book" pitchFamily="34" charset="0"/>
              </a:rPr>
              <a:t>school3@kurgan.kubannet.ru</a:t>
            </a:r>
          </a:p>
        </p:txBody>
      </p:sp>
      <p:pic>
        <p:nvPicPr>
          <p:cNvPr id="8194" name="Picture 2" descr="E:\c школьного фотоапр\P5040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7219" y="3143248"/>
            <a:ext cx="4048185" cy="3036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57250" y="500063"/>
            <a:ext cx="7500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C2D04"/>
                </a:solidFill>
                <a:latin typeface="Constantia" pitchFamily="18" charset="0"/>
              </a:rPr>
              <a:t>Кабинет химии</a:t>
            </a:r>
          </a:p>
        </p:txBody>
      </p:sp>
      <p:pic>
        <p:nvPicPr>
          <p:cNvPr id="44035" name="Picture 3" descr="G:\Фото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000125"/>
            <a:ext cx="7500938" cy="562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85813" y="285750"/>
            <a:ext cx="7358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onstantia" pitchFamily="18" charset="0"/>
              </a:rPr>
              <a:t>Кабинет математики</a:t>
            </a:r>
          </a:p>
        </p:txBody>
      </p:sp>
      <p:pic>
        <p:nvPicPr>
          <p:cNvPr id="35843" name="Picture 2" descr="C:\Users\Директор\Desktop\новая папка\P808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857250"/>
            <a:ext cx="7715250" cy="5786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G:\DCIM\101OLYMP\P8080113.JPG"/>
          <p:cNvPicPr>
            <a:picLocks noChangeAspect="1" noChangeArrowheads="1"/>
          </p:cNvPicPr>
          <p:nvPr/>
        </p:nvPicPr>
        <p:blipFill>
          <a:blip r:embed="rId2" cstate="print"/>
          <a:srcRect l="23944"/>
          <a:stretch>
            <a:fillRect/>
          </a:stretch>
        </p:blipFill>
        <p:spPr bwMode="auto">
          <a:xfrm>
            <a:off x="285750" y="2428875"/>
            <a:ext cx="4286250" cy="4227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42938" y="1000125"/>
            <a:ext cx="35004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nstantia" pitchFamily="18" charset="0"/>
              </a:rPr>
              <a:t>Кабинет технологии</a:t>
            </a:r>
          </a:p>
        </p:txBody>
      </p:sp>
      <p:pic>
        <p:nvPicPr>
          <p:cNvPr id="43012" name="Picture 3" descr="G:\DCIM\101OLYMP\P808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4548188" cy="3411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28625" y="1428750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C2D04"/>
                </a:solidFill>
                <a:latin typeface="Constantia" pitchFamily="18" charset="0"/>
              </a:rPr>
              <a:t>Мастерские </a:t>
            </a:r>
          </a:p>
        </p:txBody>
      </p:sp>
      <p:pic>
        <p:nvPicPr>
          <p:cNvPr id="41987" name="Picture 2" descr="G:\DCIM\101OLYMP\P808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286125"/>
            <a:ext cx="4381500" cy="3286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8" name="Picture 1" descr="C:\Users\Директор\Desktop\новая папка\P8080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00063"/>
            <a:ext cx="5167312" cy="3875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140200" cy="2897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438" y="3779838"/>
            <a:ext cx="4303712" cy="2879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60363"/>
            <a:ext cx="4319587" cy="3240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79388" y="539750"/>
            <a:ext cx="3959225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00B8FF"/>
                </a:solidFill>
                <a:latin typeface="Constantia" pitchFamily="18" charset="0"/>
              </a:rPr>
              <a:t>Школьный музей </a:t>
            </a: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1325"/>
            <a:ext cx="3781425" cy="5916613"/>
          </a:xfrm>
        </p:spPr>
        <p:txBody>
          <a:bodyPr/>
          <a:lstStyle/>
          <a:p>
            <a:r>
              <a:rPr lang="ru-RU" sz="2800" b="1" smtClean="0"/>
              <a:t>Школьная библиотека имеет значение в жизни: помогает успешно развивать познавательную активность, интерес к учению, формировать исследовательские умения, воспитывает любовь к книге</a:t>
            </a:r>
          </a:p>
        </p:txBody>
      </p:sp>
      <p:pic>
        <p:nvPicPr>
          <p:cNvPr id="35844" name="Picture 4" descr="SUC30344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b="13325"/>
          <a:stretch>
            <a:fillRect/>
          </a:stretch>
        </p:blipFill>
        <p:spPr bwMode="auto">
          <a:xfrm>
            <a:off x="4283076" y="500042"/>
            <a:ext cx="4503766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5" name="Picture 5" descr="SUC30343"/>
          <p:cNvPicPr>
            <a:picLocks noChangeAspect="1" noChangeArrowheads="1"/>
          </p:cNvPicPr>
          <p:nvPr/>
        </p:nvPicPr>
        <p:blipFill>
          <a:blip r:embed="rId3" cstate="print"/>
          <a:srcRect b="14285"/>
          <a:stretch>
            <a:fillRect/>
          </a:stretch>
        </p:blipFill>
        <p:spPr bwMode="auto">
          <a:xfrm>
            <a:off x="3781455" y="3571876"/>
            <a:ext cx="5076825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71500" y="1428750"/>
            <a:ext cx="5040313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FC2D04"/>
                </a:solidFill>
                <a:latin typeface="Constantia" pitchFamily="18" charset="0"/>
              </a:rPr>
              <a:t>Раздевалки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FC2D04"/>
              </a:solidFill>
              <a:latin typeface="Constantia" pitchFamily="18" charset="0"/>
            </a:endParaRPr>
          </a:p>
        </p:txBody>
      </p:sp>
      <p:pic>
        <p:nvPicPr>
          <p:cNvPr id="53251" name="Picture 3" descr="C:\Users\Директор\Desktop\новая папка\P808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928938"/>
            <a:ext cx="4833937" cy="3625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3252" name="Picture 4" descr="C:\Users\Директор\Desktop\новая папка\P8080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785794"/>
            <a:ext cx="4953000" cy="371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новая папка\P504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64135" cy="3948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 descr="E:\новая папка\P504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5214942" cy="3911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786438" y="928688"/>
            <a:ext cx="300037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+mn-lt"/>
                <a:cs typeface="+mn-cs"/>
              </a:rPr>
              <a:t>Спортивный зал  </a:t>
            </a:r>
            <a:endParaRPr lang="ru-RU" sz="3200" b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28625" y="357188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C2D04"/>
                </a:solidFill>
                <a:latin typeface="Constantia" pitchFamily="18" charset="0"/>
              </a:rPr>
              <a:t>учительская</a:t>
            </a:r>
          </a:p>
        </p:txBody>
      </p:sp>
      <p:pic>
        <p:nvPicPr>
          <p:cNvPr id="46083" name="Picture 2" descr="C:\Users\Директор\Desktop\новая папка\P808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7286625" cy="5464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algn="ctr"/>
            <a:r>
              <a:rPr lang="ru-RU" b="1" dirty="0" smtClean="0"/>
              <a:t>Школьные кабинеты</a:t>
            </a:r>
            <a:r>
              <a:rPr lang="ru-RU" dirty="0" smtClean="0"/>
              <a:t>!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038740"/>
          </a:xfrm>
        </p:spPr>
        <p:txBody>
          <a:bodyPr/>
          <a:lstStyle/>
          <a:p>
            <a:r>
              <a:rPr lang="ru-RU" sz="1400" dirty="0" smtClean="0"/>
              <a:t>Всего помещений  для реализации учебного процесса – 29</a:t>
            </a:r>
          </a:p>
          <a:p>
            <a:r>
              <a:rPr lang="ru-RU" sz="1400" dirty="0" smtClean="0"/>
              <a:t>В том числе:</a:t>
            </a:r>
          </a:p>
          <a:p>
            <a:r>
              <a:rPr lang="ru-RU" sz="1400" dirty="0" smtClean="0"/>
              <a:t>Учебных кабинетов –23</a:t>
            </a:r>
          </a:p>
          <a:p>
            <a:r>
              <a:rPr lang="ru-RU" sz="1400" dirty="0" smtClean="0"/>
              <a:t>Русский язык и литературы -2</a:t>
            </a:r>
          </a:p>
          <a:p>
            <a:r>
              <a:rPr lang="ru-RU" sz="1400" dirty="0" smtClean="0"/>
              <a:t>Математика-2</a:t>
            </a:r>
          </a:p>
          <a:p>
            <a:r>
              <a:rPr lang="ru-RU" sz="1400" dirty="0" smtClean="0"/>
              <a:t>Химия-1</a:t>
            </a:r>
          </a:p>
          <a:p>
            <a:r>
              <a:rPr lang="ru-RU" sz="1400" dirty="0" smtClean="0"/>
              <a:t>Физика -1</a:t>
            </a:r>
          </a:p>
          <a:p>
            <a:r>
              <a:rPr lang="ru-RU" sz="1400" dirty="0" smtClean="0"/>
              <a:t>Биология-1</a:t>
            </a:r>
          </a:p>
          <a:p>
            <a:r>
              <a:rPr lang="ru-RU" sz="1400" dirty="0" smtClean="0"/>
              <a:t>Иностранный язык -2</a:t>
            </a:r>
          </a:p>
          <a:p>
            <a:r>
              <a:rPr lang="ru-RU" sz="1400" dirty="0" smtClean="0"/>
              <a:t>Информатика-1</a:t>
            </a:r>
          </a:p>
          <a:p>
            <a:r>
              <a:rPr lang="ru-RU" sz="1400" dirty="0" smtClean="0"/>
              <a:t>История, ОПК,ОРКСЭ-1</a:t>
            </a:r>
          </a:p>
          <a:p>
            <a:r>
              <a:rPr lang="ru-RU" sz="1400" dirty="0" smtClean="0"/>
              <a:t>География, </a:t>
            </a:r>
            <a:r>
              <a:rPr lang="ru-RU" sz="1400" dirty="0" err="1" smtClean="0"/>
              <a:t>кубановедение</a:t>
            </a:r>
            <a:r>
              <a:rPr lang="ru-RU" sz="1400" dirty="0" smtClean="0"/>
              <a:t> -1</a:t>
            </a:r>
          </a:p>
          <a:p>
            <a:r>
              <a:rPr lang="ru-RU" sz="1400" dirty="0" smtClean="0"/>
              <a:t>ОБЖ-1</a:t>
            </a:r>
          </a:p>
          <a:p>
            <a:r>
              <a:rPr lang="ru-RU" sz="1400" dirty="0" smtClean="0"/>
              <a:t>Технология-3</a:t>
            </a:r>
          </a:p>
          <a:p>
            <a:r>
              <a:rPr lang="ru-RU" sz="1400" dirty="0" smtClean="0"/>
              <a:t>Классных комнат (начальные классы)-7</a:t>
            </a:r>
          </a:p>
          <a:p>
            <a:r>
              <a:rPr lang="ru-RU" sz="1400" dirty="0" err="1" smtClean="0"/>
              <a:t>Лаборанская</a:t>
            </a:r>
            <a:r>
              <a:rPr lang="ru-RU" sz="1400" dirty="0" smtClean="0"/>
              <a:t> по физике-1</a:t>
            </a:r>
          </a:p>
          <a:p>
            <a:r>
              <a:rPr lang="ru-RU" sz="1400" dirty="0" err="1" smtClean="0"/>
              <a:t>Лаборанская</a:t>
            </a:r>
            <a:r>
              <a:rPr lang="ru-RU" sz="1400" dirty="0" smtClean="0"/>
              <a:t> по химии-1</a:t>
            </a:r>
          </a:p>
          <a:p>
            <a:r>
              <a:rPr lang="ru-RU" sz="1400" dirty="0" err="1" smtClean="0"/>
              <a:t>Лаборанская</a:t>
            </a:r>
            <a:r>
              <a:rPr lang="ru-RU" sz="1400" dirty="0" smtClean="0"/>
              <a:t> по биологии -1</a:t>
            </a:r>
          </a:p>
          <a:p>
            <a:r>
              <a:rPr lang="ru-RU" sz="1400" dirty="0" smtClean="0"/>
              <a:t>Библиотека с читальным залом-1</a:t>
            </a:r>
          </a:p>
          <a:p>
            <a:r>
              <a:rPr lang="ru-RU" sz="1400" dirty="0" smtClean="0"/>
              <a:t>Спорт зал -1</a:t>
            </a:r>
          </a:p>
          <a:p>
            <a:r>
              <a:rPr lang="ru-RU" sz="1400" dirty="0" smtClean="0"/>
              <a:t>Игровая  -1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46175"/>
            <a:ext cx="8697912" cy="1139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/>
              <a:t>Новая мебель ждет первоклашек :</a:t>
            </a:r>
            <a:br>
              <a:rPr lang="ru-RU" sz="4000" b="1" dirty="0"/>
            </a:br>
            <a:r>
              <a:rPr lang="ru-RU" sz="4000" b="1" dirty="0"/>
              <a:t>Здесь постигать им ученья азы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6388" name="Picture 4" descr="SUC303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3096"/>
          <a:stretch>
            <a:fillRect/>
          </a:stretch>
        </p:blipFill>
        <p:spPr>
          <a:xfrm>
            <a:off x="871563" y="1857364"/>
            <a:ext cx="7272337" cy="474029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E:\новая папка\P504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2628" b="10392"/>
          <a:stretch>
            <a:fillRect/>
          </a:stretch>
        </p:blipFill>
        <p:spPr>
          <a:xfrm>
            <a:off x="1071538" y="928670"/>
            <a:ext cx="6922172" cy="532449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2" name="Picture 2" descr="E:\новая папка\P504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1620" y="896951"/>
            <a:ext cx="7376594" cy="5532445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4" name="Picture 6" descr="SUC30352"/>
          <p:cNvPicPr>
            <a:picLocks noChangeAspect="1" noChangeArrowheads="1"/>
          </p:cNvPicPr>
          <p:nvPr/>
        </p:nvPicPr>
        <p:blipFill>
          <a:blip r:embed="rId2" cstate="print"/>
          <a:srcRect l="684" b="10707"/>
          <a:stretch>
            <a:fillRect/>
          </a:stretch>
        </p:blipFill>
        <p:spPr bwMode="auto">
          <a:xfrm>
            <a:off x="428596" y="785794"/>
            <a:ext cx="8529295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313" y="4643438"/>
            <a:ext cx="5389562" cy="1900237"/>
          </a:xfrm>
          <a:gradFill flip="none" rotWithShape="1">
            <a:gsLst>
              <a:gs pos="85000">
                <a:srgbClr val="FFFF00"/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История - сложный предмет,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Но истину нам открывает.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Взгляните на сей кабинет: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История здесь пребывает</a:t>
            </a: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57250" y="571500"/>
            <a:ext cx="742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C2D04"/>
                </a:solidFill>
                <a:latin typeface="Constantia" pitchFamily="18" charset="0"/>
              </a:rPr>
              <a:t>Кабинет информатики</a:t>
            </a:r>
          </a:p>
        </p:txBody>
      </p:sp>
      <p:pic>
        <p:nvPicPr>
          <p:cNvPr id="40963" name="Picture 2" descr="G:\DCIM\101OLYMP\P807001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00100" y="1214422"/>
            <a:ext cx="7072312" cy="5303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749300"/>
          </a:xfrm>
        </p:spPr>
        <p:txBody>
          <a:bodyPr/>
          <a:lstStyle/>
          <a:p>
            <a:r>
              <a:rPr lang="ru-RU" sz="4000" b="1" smtClean="0"/>
              <a:t>Здесь звучит не наша речь …</a:t>
            </a:r>
          </a:p>
        </p:txBody>
      </p:sp>
      <p:pic>
        <p:nvPicPr>
          <p:cNvPr id="9220" name="Picture 4" descr="SUC30349"/>
          <p:cNvPicPr>
            <a:picLocks noChangeAspect="1" noChangeArrowheads="1"/>
          </p:cNvPicPr>
          <p:nvPr/>
        </p:nvPicPr>
        <p:blipFill>
          <a:blip r:embed="rId2" cstate="print"/>
          <a:srcRect b="11538"/>
          <a:stretch>
            <a:fillRect/>
          </a:stretch>
        </p:blipFill>
        <p:spPr bwMode="auto">
          <a:xfrm>
            <a:off x="357158" y="1357298"/>
            <a:ext cx="8066088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071563" y="571500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nstantia" pitchFamily="18" charset="0"/>
              </a:rPr>
              <a:t>Кабинет географии</a:t>
            </a:r>
          </a:p>
        </p:txBody>
      </p:sp>
      <p:pic>
        <p:nvPicPr>
          <p:cNvPr id="36867" name="Picture 2" descr="C:\Users\Директор\Desktop\новая папка\P808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25" y="1142984"/>
            <a:ext cx="7000875" cy="5249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166</Words>
  <Application>Microsoft Office PowerPoint</Application>
  <PresentationFormat>Экран (4:3)</PresentationFormat>
  <Paragraphs>45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Constantia</vt:lpstr>
      <vt:lpstr>Arial</vt:lpstr>
      <vt:lpstr>Calibri</vt:lpstr>
      <vt:lpstr>Wingdings 2</vt:lpstr>
      <vt:lpstr>Franklin Gothic Book</vt:lpstr>
      <vt:lpstr>Monotype Corsiva</vt:lpstr>
      <vt:lpstr>Times New Roman</vt:lpstr>
      <vt:lpstr>Franklin Gothic Medium</vt:lpstr>
      <vt:lpstr>Поток</vt:lpstr>
      <vt:lpstr>Слайд 1</vt:lpstr>
      <vt:lpstr>Школьные кабинеты!</vt:lpstr>
      <vt:lpstr>Новая мебель ждет первоклашек : Здесь постигать им ученья азы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СШ_13</dc:creator>
  <cp:lastModifiedBy>Бережная ЛН</cp:lastModifiedBy>
  <cp:revision>21</cp:revision>
  <dcterms:created xsi:type="dcterms:W3CDTF">2012-08-20T07:59:26Z</dcterms:created>
  <dcterms:modified xsi:type="dcterms:W3CDTF">2013-12-03T11:15:05Z</dcterms:modified>
</cp:coreProperties>
</file>